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07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5965" autoAdjust="0"/>
  </p:normalViewPr>
  <p:slideViewPr>
    <p:cSldViewPr>
      <p:cViewPr>
        <p:scale>
          <a:sx n="70" d="100"/>
          <a:sy n="70" d="100"/>
        </p:scale>
        <p:origin x="-7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74186-AB13-4C67-AED4-402615CA9297}" type="datetimeFigureOut">
              <a:rPr lang="en-US" smtClean="0"/>
              <a:pPr/>
              <a:t>5/4/2011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1F9D-92D7-4B9A-B75A-2D1BD6F48F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458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Electronic Note Cards are an excellent way to organize your information.</a:t>
            </a:r>
          </a:p>
          <a:p>
            <a:r>
              <a:rPr lang="en-US" sz="2800" dirty="0" smtClean="0"/>
              <a:t>It is easy to type your information or to cut and paste from the Internet.</a:t>
            </a:r>
          </a:p>
          <a:p>
            <a:endParaRPr lang="en-US" sz="2800" dirty="0"/>
          </a:p>
          <a:p>
            <a:r>
              <a:rPr lang="en-US" sz="2800" dirty="0" smtClean="0"/>
              <a:t>Instructions:  </a:t>
            </a:r>
          </a:p>
          <a:p>
            <a:r>
              <a:rPr lang="en-US" sz="2800" dirty="0" smtClean="0"/>
              <a:t>Go to the Note Card slide</a:t>
            </a:r>
          </a:p>
          <a:p>
            <a:r>
              <a:rPr lang="en-US" sz="2800" dirty="0" smtClean="0"/>
              <a:t>Open slide sorter view</a:t>
            </a:r>
          </a:p>
          <a:p>
            <a:r>
              <a:rPr lang="en-US" sz="2800" dirty="0" smtClean="0"/>
              <a:t>Copy the Note Card slide</a:t>
            </a:r>
          </a:p>
          <a:p>
            <a:r>
              <a:rPr lang="en-US" sz="2800" dirty="0" smtClean="0"/>
              <a:t>Paste the slide 10 times.  You can go back and copy and paste as many time as you need to.  </a:t>
            </a:r>
          </a:p>
          <a:p>
            <a:r>
              <a:rPr lang="en-US" sz="2800" b="1" dirty="0" smtClean="0"/>
              <a:t>Do not use the first Note Card</a:t>
            </a:r>
            <a:r>
              <a:rPr lang="en-US" sz="2800" dirty="0" smtClean="0"/>
              <a:t>.  Keep it blank so that you can copy and paste new blank cards as needed.</a:t>
            </a:r>
            <a:endParaRPr lang="en-US" sz="2800" dirty="0"/>
          </a:p>
        </p:txBody>
      </p:sp>
      <p:pic>
        <p:nvPicPr>
          <p:cNvPr id="7" name="Picture 13" descr="C:\Documents and Settings\EndrelRe.PROD\Local Settings\Temporary Internet Files\Content.IE5\GRUQEMW3\MC900363394[1].wmf"/>
          <p:cNvPicPr>
            <a:picLocks noChangeAspect="1" noChangeArrowheads="1"/>
          </p:cNvPicPr>
          <p:nvPr/>
        </p:nvPicPr>
        <p:blipFill>
          <a:blip r:embed="rId2" cstate="print"/>
          <a:srcRect t="56864" r="45833"/>
          <a:stretch>
            <a:fillRect/>
          </a:stretch>
        </p:blipFill>
        <p:spPr bwMode="auto">
          <a:xfrm rot="789211">
            <a:off x="5033528" y="2144685"/>
            <a:ext cx="2514600" cy="20045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52400"/>
            <a:ext cx="8153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Topic or idea: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838200"/>
          <a:ext cx="8001000" cy="5638799"/>
        </p:xfrm>
        <a:graphic>
          <a:graphicData uri="http://schemas.openxmlformats.org/drawingml/2006/table">
            <a:tbl>
              <a:tblPr/>
              <a:tblGrid>
                <a:gridCol w="680936"/>
                <a:gridCol w="7320064"/>
              </a:tblGrid>
              <a:tr h="276538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Resource Information: 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Title:                                                                 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Author: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Publisher:                                                                               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Volume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City:                                                                            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Date of Publication:                                                                 Access Date: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22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URL:</a:t>
                      </a:r>
                    </a:p>
                  </a:txBody>
                  <a:tcPr marL="6158" marR="6158" marT="61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226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6158" marR="6158" marT="6158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Citation:</a:t>
                      </a:r>
                    </a:p>
                  </a:txBody>
                  <a:tcPr marL="6158" marR="6158" marT="6158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46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Keywords:  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List "keywords" used to locate this information.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779">
                <a:tc>
                  <a:txBody>
                    <a:bodyPr/>
                    <a:lstStyle/>
                    <a:p>
                      <a:pPr algn="ctr" fontAlgn="t"/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46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What you found: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68291"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158" marR="6158" marT="615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Copy and Paste information here:  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405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Your words: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1336">
                <a:tc>
                  <a:txBody>
                    <a:bodyPr/>
                    <a:lstStyle/>
                    <a:p>
                      <a:pPr algn="l" fontAlgn="t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5418" marR="6158" marT="615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Rewrite in your own words.</a:t>
                      </a:r>
                    </a:p>
                  </a:txBody>
                  <a:tcPr marL="6158" marR="6158" marT="615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165</Words>
  <Application>Microsoft Office PowerPoint</Application>
  <PresentationFormat>On-screen Show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CCPS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endrelre</dc:creator>
  <cp:lastModifiedBy>endrelre</cp:lastModifiedBy>
  <cp:revision>56</cp:revision>
  <dcterms:created xsi:type="dcterms:W3CDTF">2011-01-18T14:30:18Z</dcterms:created>
  <dcterms:modified xsi:type="dcterms:W3CDTF">2011-05-04T11:43:20Z</dcterms:modified>
</cp:coreProperties>
</file>